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71" r:id="rId4"/>
    <p:sldId id="268" r:id="rId5"/>
    <p:sldId id="270" r:id="rId6"/>
    <p:sldId id="269" r:id="rId7"/>
    <p:sldId id="267" r:id="rId8"/>
    <p:sldId id="264" r:id="rId9"/>
    <p:sldId id="265" r:id="rId10"/>
    <p:sldId id="261" r:id="rId11"/>
    <p:sldId id="287" r:id="rId12"/>
    <p:sldId id="288" r:id="rId13"/>
    <p:sldId id="289" r:id="rId14"/>
    <p:sldId id="286" r:id="rId15"/>
    <p:sldId id="280" r:id="rId16"/>
    <p:sldId id="290" r:id="rId17"/>
    <p:sldId id="285" r:id="rId18"/>
    <p:sldId id="284" r:id="rId19"/>
    <p:sldId id="283" r:id="rId20"/>
    <p:sldId id="282" r:id="rId21"/>
    <p:sldId id="281" r:id="rId22"/>
    <p:sldId id="277" r:id="rId23"/>
    <p:sldId id="279" r:id="rId24"/>
    <p:sldId id="278" r:id="rId25"/>
    <p:sldId id="292" r:id="rId26"/>
    <p:sldId id="275" r:id="rId27"/>
    <p:sldId id="276" r:id="rId28"/>
    <p:sldId id="273" r:id="rId29"/>
    <p:sldId id="274" r:id="rId30"/>
    <p:sldId id="263" r:id="rId31"/>
    <p:sldId id="291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63"/>
  </p:normalViewPr>
  <p:slideViewPr>
    <p:cSldViewPr>
      <p:cViewPr varScale="1">
        <p:scale>
          <a:sx n="117" d="100"/>
          <a:sy n="117" d="100"/>
        </p:scale>
        <p:origin x="1480" y="1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AFF75-350B-4314-B81C-1536D2A5AF98}" type="datetimeFigureOut">
              <a:rPr lang="es-ES" smtClean="0"/>
              <a:t>11/2/20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2150-C232-4A69-901E-290E58DE15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8367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AFF75-350B-4314-B81C-1536D2A5AF98}" type="datetimeFigureOut">
              <a:rPr lang="es-ES" smtClean="0"/>
              <a:t>11/2/20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2150-C232-4A69-901E-290E58DE15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4852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AFF75-350B-4314-B81C-1536D2A5AF98}" type="datetimeFigureOut">
              <a:rPr lang="es-ES" smtClean="0"/>
              <a:t>11/2/20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2150-C232-4A69-901E-290E58DE15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4488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AFF75-350B-4314-B81C-1536D2A5AF98}" type="datetimeFigureOut">
              <a:rPr lang="es-ES" smtClean="0"/>
              <a:t>11/2/20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2150-C232-4A69-901E-290E58DE15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6747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AFF75-350B-4314-B81C-1536D2A5AF98}" type="datetimeFigureOut">
              <a:rPr lang="es-ES" smtClean="0"/>
              <a:t>11/2/20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2150-C232-4A69-901E-290E58DE15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2259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AFF75-350B-4314-B81C-1536D2A5AF98}" type="datetimeFigureOut">
              <a:rPr lang="es-ES" smtClean="0"/>
              <a:t>11/2/20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2150-C232-4A69-901E-290E58DE15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9092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AFF75-350B-4314-B81C-1536D2A5AF98}" type="datetimeFigureOut">
              <a:rPr lang="es-ES" smtClean="0"/>
              <a:t>11/2/20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2150-C232-4A69-901E-290E58DE15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798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AFF75-350B-4314-B81C-1536D2A5AF98}" type="datetimeFigureOut">
              <a:rPr lang="es-ES" smtClean="0"/>
              <a:t>11/2/20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2150-C232-4A69-901E-290E58DE15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7052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AFF75-350B-4314-B81C-1536D2A5AF98}" type="datetimeFigureOut">
              <a:rPr lang="es-ES" smtClean="0"/>
              <a:t>11/2/20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2150-C232-4A69-901E-290E58DE15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917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AFF75-350B-4314-B81C-1536D2A5AF98}" type="datetimeFigureOut">
              <a:rPr lang="es-ES" smtClean="0"/>
              <a:t>11/2/20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2150-C232-4A69-901E-290E58DE15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3453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AFF75-350B-4314-B81C-1536D2A5AF98}" type="datetimeFigureOut">
              <a:rPr lang="es-ES" smtClean="0"/>
              <a:t>11/2/20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A2150-C232-4A69-901E-290E58DE15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801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AFF75-350B-4314-B81C-1536D2A5AF98}" type="datetimeFigureOut">
              <a:rPr lang="es-ES" smtClean="0"/>
              <a:t>11/2/20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A2150-C232-4A69-901E-290E58DE15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089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restano\Desktop\TAPA PRESENTAC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1102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483768" y="1052736"/>
            <a:ext cx="4724400" cy="9382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600" b="1" dirty="0">
                <a:ea typeface="ＭＳ Ｐゴシック" charset="-128"/>
                <a:cs typeface="ＭＳ Ｐゴシック" charset="-128"/>
              </a:rPr>
              <a:t>NUESTRA HISTORIA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771525" y="2014538"/>
            <a:ext cx="8229600" cy="423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s-ES" sz="2400" dirty="0">
                <a:ea typeface="ＭＳ Ｐゴシック" charset="-128"/>
                <a:cs typeface="ＭＳ Ｐゴシック" charset="-128"/>
              </a:rPr>
              <a:t>Hoy celebramos 20 años de Asutil</a:t>
            </a:r>
          </a:p>
          <a:p>
            <a:pPr eaLnBrk="1" hangingPunct="1"/>
            <a:endParaRPr lang="es-ES" sz="2400" dirty="0">
              <a:ea typeface="ＭＳ Ｐゴシック" charset="-128"/>
              <a:cs typeface="ＭＳ Ｐゴシック" charset="-128"/>
            </a:endParaRPr>
          </a:p>
          <a:p>
            <a:pPr eaLnBrk="1" hangingPunct="1"/>
            <a:r>
              <a:rPr lang="es-ES" sz="2400" dirty="0">
                <a:ea typeface="ＭＳ Ｐゴシック" charset="-128"/>
                <a:cs typeface="ＭＳ Ｐゴシック" charset="-128"/>
              </a:rPr>
              <a:t>Para poder proyectarnos hacia el futuro es importante conocer nuestro pasado y quienes hicieron posible esta realidad.</a:t>
            </a:r>
          </a:p>
          <a:p>
            <a:pPr eaLnBrk="1" hangingPunct="1"/>
            <a:endParaRPr lang="es-UY" sz="2400" dirty="0">
              <a:ea typeface="ＭＳ Ｐゴシック" charset="-128"/>
              <a:cs typeface="ＭＳ Ｐゴシック" charset="-128"/>
            </a:endParaRPr>
          </a:p>
          <a:p>
            <a:pPr eaLnBrk="1" hangingPunct="1"/>
            <a:r>
              <a:rPr lang="es-UY" sz="2400" dirty="0">
                <a:ea typeface="ＭＳ Ｐゴシック" charset="-128"/>
                <a:cs typeface="ＭＳ Ｐゴシック" charset="-128"/>
              </a:rPr>
              <a:t>BRASIF, H. STERN, INTERBAIRES, LONDON SUPPLY, FUNDACION DEL NIÑO, AEROLIBRES ECUATORIANA, ZEINAL HNOS y NEUTRAL</a:t>
            </a:r>
            <a:endParaRPr lang="es-ES" sz="2400" dirty="0">
              <a:ea typeface="ＭＳ Ｐゴシック" charset="-128"/>
              <a:cs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153954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483768" y="1052736"/>
            <a:ext cx="4724400" cy="6596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200" b="1" dirty="0">
                <a:ea typeface="ＭＳ Ｐゴシック" charset="-128"/>
                <a:cs typeface="ＭＳ Ｐゴシック" charset="-128"/>
              </a:rPr>
              <a:t>NUESTROS FUNDADORES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1619672" y="2132856"/>
            <a:ext cx="6630826" cy="4288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spcBef>
                <a:spcPts val="200"/>
              </a:spcBef>
            </a:pPr>
            <a:r>
              <a:rPr lang="es-ES" sz="1800" dirty="0">
                <a:ea typeface="ＭＳ Ｐゴシック" charset="-128"/>
                <a:cs typeface="ＭＳ Ｐゴシック" charset="-128"/>
              </a:rPr>
              <a:t>SANTOS DE ARAUJO FAGUNDEZ</a:t>
            </a:r>
          </a:p>
          <a:p>
            <a:pPr eaLnBrk="1" hangingPunct="1">
              <a:spcBef>
                <a:spcPts val="200"/>
              </a:spcBef>
            </a:pPr>
            <a:endParaRPr lang="es-ES" sz="1800" dirty="0">
              <a:ea typeface="ＭＳ Ｐゴシック" charset="-128"/>
              <a:cs typeface="ＭＳ Ｐゴシック" charset="-128"/>
            </a:endParaRPr>
          </a:p>
          <a:p>
            <a:pPr eaLnBrk="1" hangingPunct="1">
              <a:spcBef>
                <a:spcPts val="200"/>
              </a:spcBef>
            </a:pPr>
            <a:r>
              <a:rPr lang="es-ES" sz="1800" dirty="0">
                <a:ea typeface="ＭＳ Ｐゴシック" charset="-128"/>
                <a:cs typeface="ＭＳ Ｐゴシック" charset="-128"/>
              </a:rPr>
              <a:t>VICTOR HUGO BONNET</a:t>
            </a:r>
          </a:p>
          <a:p>
            <a:pPr eaLnBrk="1" hangingPunct="1">
              <a:spcBef>
                <a:spcPts val="200"/>
              </a:spcBef>
            </a:pPr>
            <a:endParaRPr lang="es-ES" sz="1800" dirty="0">
              <a:ea typeface="ＭＳ Ｐゴシック" charset="-128"/>
              <a:cs typeface="ＭＳ Ｐゴシック" charset="-128"/>
            </a:endParaRPr>
          </a:p>
          <a:p>
            <a:pPr eaLnBrk="1" hangingPunct="1">
              <a:spcBef>
                <a:spcPts val="200"/>
              </a:spcBef>
            </a:pPr>
            <a:r>
              <a:rPr lang="es-ES" sz="1800" dirty="0">
                <a:ea typeface="ＭＳ Ｐゴシック" charset="-128"/>
                <a:cs typeface="ＭＳ Ｐゴシック" charset="-128"/>
              </a:rPr>
              <a:t>ARIEL SANCHEZ</a:t>
            </a:r>
          </a:p>
          <a:p>
            <a:pPr eaLnBrk="1" hangingPunct="1">
              <a:spcBef>
                <a:spcPts val="200"/>
              </a:spcBef>
            </a:pPr>
            <a:endParaRPr lang="es-ES" sz="1800" dirty="0">
              <a:ea typeface="ＭＳ Ｐゴシック" charset="-128"/>
              <a:cs typeface="ＭＳ Ｐゴシック" charset="-128"/>
            </a:endParaRPr>
          </a:p>
          <a:p>
            <a:pPr eaLnBrk="1" hangingPunct="1">
              <a:spcBef>
                <a:spcPts val="200"/>
              </a:spcBef>
            </a:pPr>
            <a:r>
              <a:rPr lang="es-ES" sz="1800" dirty="0">
                <a:ea typeface="ＭＳ Ｐゴシック" charset="-128"/>
                <a:cs typeface="ＭＳ Ｐゴシック" charset="-128"/>
              </a:rPr>
              <a:t>DANIEL POMIES</a:t>
            </a:r>
          </a:p>
          <a:p>
            <a:pPr eaLnBrk="1" hangingPunct="1">
              <a:spcBef>
                <a:spcPts val="200"/>
              </a:spcBef>
            </a:pPr>
            <a:endParaRPr lang="es-ES" sz="1800" dirty="0">
              <a:ea typeface="ＭＳ Ｐゴシック" charset="-128"/>
              <a:cs typeface="ＭＳ Ｐゴシック" charset="-128"/>
            </a:endParaRPr>
          </a:p>
          <a:p>
            <a:pPr eaLnBrk="1" hangingPunct="1">
              <a:spcBef>
                <a:spcPts val="200"/>
              </a:spcBef>
            </a:pPr>
            <a:r>
              <a:rPr lang="es-UY" sz="1800" dirty="0">
                <a:ea typeface="ＭＳ Ｐゴシック" charset="-128"/>
                <a:cs typeface="ＭＳ Ｐゴシック" charset="-128"/>
              </a:rPr>
              <a:t>RUBENS HORWATITSCH</a:t>
            </a:r>
            <a:endParaRPr lang="es-ES" sz="1800" dirty="0">
              <a:ea typeface="ＭＳ Ｐゴシック" charset="-128"/>
              <a:cs typeface="ＭＳ Ｐゴシック" charset="-128"/>
            </a:endParaRPr>
          </a:p>
          <a:p>
            <a:pPr eaLnBrk="1" hangingPunct="1">
              <a:spcBef>
                <a:spcPts val="200"/>
              </a:spcBef>
            </a:pPr>
            <a:endParaRPr lang="es-ES" sz="1800" dirty="0">
              <a:ea typeface="ＭＳ Ｐゴシック" charset="-128"/>
              <a:cs typeface="ＭＳ Ｐゴシック" charset="-128"/>
            </a:endParaRPr>
          </a:p>
          <a:p>
            <a:pPr eaLnBrk="1" hangingPunct="1">
              <a:spcBef>
                <a:spcPts val="200"/>
              </a:spcBef>
            </a:pPr>
            <a:r>
              <a:rPr lang="es-ES" sz="1800" dirty="0">
                <a:ea typeface="ＭＳ Ｐゴシック" charset="-128"/>
                <a:cs typeface="ＭＳ Ｐゴシック" charset="-128"/>
              </a:rPr>
              <a:t>ADOLFO PERTIERRA MENENDEZ</a:t>
            </a:r>
          </a:p>
          <a:p>
            <a:pPr eaLnBrk="1" hangingPunct="1">
              <a:spcBef>
                <a:spcPts val="200"/>
              </a:spcBef>
            </a:pPr>
            <a:endParaRPr lang="es-UY" sz="1800" dirty="0">
              <a:ea typeface="ＭＳ Ｐゴシック" charset="-128"/>
              <a:cs typeface="ＭＳ Ｐゴシック" charset="-128"/>
            </a:endParaRPr>
          </a:p>
          <a:p>
            <a:pPr eaLnBrk="1" hangingPunct="1">
              <a:spcBef>
                <a:spcPts val="200"/>
              </a:spcBef>
            </a:pPr>
            <a:r>
              <a:rPr lang="es-UY" sz="1800" dirty="0">
                <a:ea typeface="ＭＳ Ｐゴシック" charset="-128"/>
                <a:cs typeface="ＭＳ Ｐゴシック" charset="-128"/>
              </a:rPr>
              <a:t>CARMEN MAYA</a:t>
            </a:r>
            <a:endParaRPr lang="es-ES" sz="1800" dirty="0">
              <a:ea typeface="ＭＳ Ｐゴシック" charset="-128"/>
              <a:cs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307822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Título 3"/>
          <p:cNvSpPr txBox="1">
            <a:spLocks/>
          </p:cNvSpPr>
          <p:nvPr/>
        </p:nvSpPr>
        <p:spPr>
          <a:xfrm>
            <a:off x="2003514" y="908720"/>
            <a:ext cx="6462188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600" b="1" dirty="0">
                <a:ea typeface="ＭＳ Ｐゴシック" charset="-128"/>
                <a:cs typeface="ＭＳ Ｐゴシック" charset="-128"/>
              </a:rPr>
              <a:t>Acta de Rio - 1994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476" y="1969815"/>
            <a:ext cx="268605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988840"/>
            <a:ext cx="288607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6339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Título 3"/>
          <p:cNvSpPr txBox="1">
            <a:spLocks/>
          </p:cNvSpPr>
          <p:nvPr/>
        </p:nvSpPr>
        <p:spPr>
          <a:xfrm>
            <a:off x="2145546" y="908720"/>
            <a:ext cx="6426826" cy="8347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600" b="1" dirty="0">
                <a:ea typeface="ＭＳ Ｐゴシック" charset="-128"/>
                <a:cs typeface="ＭＳ Ｐゴシック" charset="-128"/>
              </a:rPr>
              <a:t>Acta de Rio - 1994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743444"/>
            <a:ext cx="3096344" cy="4038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769" y="1974154"/>
            <a:ext cx="2645811" cy="3577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5291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Título 3"/>
          <p:cNvSpPr txBox="1">
            <a:spLocks/>
          </p:cNvSpPr>
          <p:nvPr/>
        </p:nvSpPr>
        <p:spPr>
          <a:xfrm>
            <a:off x="1795297" y="1200397"/>
            <a:ext cx="7211144" cy="4344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200" b="1" dirty="0">
                <a:ea typeface="ＭＳ Ｐゴシック" charset="-128"/>
                <a:cs typeface="ＭＳ Ｐゴシック" charset="-128"/>
              </a:rPr>
              <a:t>ASAMBLEA EXTRAORDINARIA – BS.AS 1995</a:t>
            </a:r>
          </a:p>
        </p:txBody>
      </p:sp>
      <p:pic>
        <p:nvPicPr>
          <p:cNvPr id="5" name="Marcador de contenido 1" descr="Acta Asamblea General 29 de setiembre 95.jpg"/>
          <p:cNvPicPr>
            <a:picLocks noChangeAspect="1"/>
          </p:cNvPicPr>
          <p:nvPr/>
        </p:nvPicPr>
        <p:blipFill>
          <a:blip r:embed="rId3"/>
          <a:srcRect l="-9543" r="-9543"/>
          <a:stretch>
            <a:fillRect/>
          </a:stretch>
        </p:blipFill>
        <p:spPr>
          <a:xfrm>
            <a:off x="1691680" y="2070732"/>
            <a:ext cx="3499047" cy="3921299"/>
          </a:xfrm>
          <a:prstGeom prst="rect">
            <a:avLst/>
          </a:prstGeom>
        </p:spPr>
      </p:pic>
      <p:pic>
        <p:nvPicPr>
          <p:cNvPr id="6" name="Marcador de contenido 2" descr="Acta2asamblea general 29 de setiembre 95.jpg"/>
          <p:cNvPicPr>
            <a:picLocks noChangeAspect="1"/>
          </p:cNvPicPr>
          <p:nvPr/>
        </p:nvPicPr>
        <p:blipFill>
          <a:blip r:embed="rId4"/>
          <a:srcRect l="-17372" r="-17372"/>
          <a:stretch>
            <a:fillRect/>
          </a:stretch>
        </p:blipFill>
        <p:spPr>
          <a:xfrm>
            <a:off x="5004048" y="2060848"/>
            <a:ext cx="3499047" cy="3921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535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2123728" y="850900"/>
            <a:ext cx="6350000" cy="8509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600" b="1" dirty="0">
                <a:ea typeface="ＭＳ Ｐゴシック" charset="-128"/>
                <a:cs typeface="ＭＳ Ｐゴシック" charset="-128"/>
              </a:rPr>
              <a:t>APROBACION DE ASUTIL - 1995</a:t>
            </a:r>
          </a:p>
        </p:txBody>
      </p:sp>
      <p:pic>
        <p:nvPicPr>
          <p:cNvPr id="5" name="Marcador de contenido 2" descr="Aprobación estatuto ASUTIL.jpg"/>
          <p:cNvPicPr>
            <a:picLocks noChangeAspect="1"/>
          </p:cNvPicPr>
          <p:nvPr/>
        </p:nvPicPr>
        <p:blipFill>
          <a:blip r:embed="rId3"/>
          <a:srcRect l="-75821" r="-75821"/>
          <a:stretch>
            <a:fillRect/>
          </a:stretch>
        </p:blipFill>
        <p:spPr>
          <a:xfrm>
            <a:off x="771525" y="2014538"/>
            <a:ext cx="8229600" cy="423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9147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2858945" y="952500"/>
            <a:ext cx="4231611" cy="10054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600" b="1">
                <a:ea typeface="ＭＳ Ｐゴシック" charset="-128"/>
                <a:cs typeface="ＭＳ Ｐゴシック" charset="-128"/>
              </a:rPr>
              <a:t>PRIMER LOGO</a:t>
            </a:r>
            <a:endParaRPr lang="es-ES" sz="3600" b="1" dirty="0">
              <a:ea typeface="ＭＳ Ｐゴシック" charset="-128"/>
              <a:cs typeface="ＭＳ Ｐゴシック" charset="-128"/>
            </a:endParaRPr>
          </a:p>
        </p:txBody>
      </p:sp>
      <p:pic>
        <p:nvPicPr>
          <p:cNvPr id="5" name="Marcador de contenido 4" descr="Primer Logo.jpg"/>
          <p:cNvPicPr>
            <a:picLocks noChangeAspect="1"/>
          </p:cNvPicPr>
          <p:nvPr/>
        </p:nvPicPr>
        <p:blipFill>
          <a:blip r:embed="rId3"/>
          <a:srcRect l="-59253" r="-59253"/>
          <a:stretch>
            <a:fillRect/>
          </a:stretch>
        </p:blipFill>
        <p:spPr>
          <a:xfrm>
            <a:off x="925370" y="2014539"/>
            <a:ext cx="7791070" cy="400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3545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2267744" y="1098733"/>
            <a:ext cx="5961074" cy="844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r>
              <a:rPr lang="es-ES" sz="3600" b="1" dirty="0">
                <a:ea typeface="ＭＳ Ｐゴシック" charset="-128"/>
                <a:cs typeface="ＭＳ Ｐゴシック" charset="-128"/>
              </a:rPr>
              <a:t>PRIMEROS ESTUDIOS</a:t>
            </a:r>
          </a:p>
        </p:txBody>
      </p:sp>
      <p:sp>
        <p:nvSpPr>
          <p:cNvPr id="7" name="Content Placeholder 3"/>
          <p:cNvSpPr txBox="1">
            <a:spLocks/>
          </p:cNvSpPr>
          <p:nvPr/>
        </p:nvSpPr>
        <p:spPr bwMode="auto">
          <a:xfrm>
            <a:off x="771275" y="2014879"/>
            <a:ext cx="7915525" cy="3574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ＭＳ Ｐゴシック" charset="0"/>
            </a:endParaRPr>
          </a:p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Relevamiento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 del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negocio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 del Duty Free en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Sud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 America</a:t>
            </a:r>
          </a:p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ＭＳ Ｐゴシック" charset="0"/>
            </a:endParaRPr>
          </a:p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Recopilación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normativa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 y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recomendaciones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 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legislativas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 para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incorporar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 en el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Código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Aduanero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 del MERCOSUR y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Legislación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Chilena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ＭＳ Ｐゴシック" charset="0"/>
            </a:endParaRPr>
          </a:p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ＭＳ Ｐゴシック" charset="0"/>
            </a:endParaRPr>
          </a:p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5094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8" name="Título 1"/>
          <p:cNvSpPr txBox="1">
            <a:spLocks/>
          </p:cNvSpPr>
          <p:nvPr/>
        </p:nvSpPr>
        <p:spPr bwMode="auto">
          <a:xfrm>
            <a:off x="2195736" y="1138579"/>
            <a:ext cx="619760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r>
              <a:rPr lang="es-UY" sz="3600" b="1">
                <a:ea typeface="ＭＳ Ｐゴシック" charset="-128"/>
                <a:cs typeface="ＭＳ Ｐゴシック" charset="-128"/>
              </a:rPr>
              <a:t>AGRADECIMIENTOS</a:t>
            </a:r>
            <a:endParaRPr lang="es-ES" sz="3600" b="1" dirty="0">
              <a:ea typeface="ＭＳ Ｐゴシック" charset="-128"/>
              <a:cs typeface="ＭＳ Ｐゴシック" charset="-128"/>
            </a:endParaRPr>
          </a:p>
        </p:txBody>
      </p:sp>
      <p:sp>
        <p:nvSpPr>
          <p:cNvPr id="9" name="Content Placeholder 3"/>
          <p:cNvSpPr txBox="1">
            <a:spLocks/>
          </p:cNvSpPr>
          <p:nvPr/>
        </p:nvSpPr>
        <p:spPr bwMode="auto">
          <a:xfrm>
            <a:off x="1911172" y="2204864"/>
            <a:ext cx="6189220" cy="3934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ＭＳ Ｐゴシック" charset="0"/>
            </a:endParaRPr>
          </a:p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IAADFS</a:t>
            </a:r>
          </a:p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ＭＳ Ｐゴシック" charset="0"/>
            </a:endParaRPr>
          </a:p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Dr. Jose Luis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Falcao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 </a:t>
            </a:r>
          </a:p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ＭＳ Ｐゴシック" charset="0"/>
            </a:endParaRPr>
          </a:p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Dr. Paul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Arrigui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84062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1746027" y="1103184"/>
            <a:ext cx="6971030" cy="8763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200" b="1" dirty="0">
                <a:ea typeface="ＭＳ Ｐゴシック" charset="-128"/>
                <a:cs typeface="ＭＳ Ｐゴシック" charset="-128"/>
              </a:rPr>
              <a:t>PRIMER ESTUDIO DE LA INDUSTRIA EN SUD AMERICA</a:t>
            </a:r>
          </a:p>
        </p:txBody>
      </p:sp>
      <p:pic>
        <p:nvPicPr>
          <p:cNvPr id="5" name="Marcador de contenido 2" descr="Tapa Coopers &amp; Lybrand.jpg"/>
          <p:cNvPicPr>
            <a:picLocks noChangeAspect="1"/>
          </p:cNvPicPr>
          <p:nvPr/>
        </p:nvPicPr>
        <p:blipFill>
          <a:blip r:embed="rId3"/>
          <a:srcRect l="-74690" r="-74690"/>
          <a:stretch>
            <a:fillRect/>
          </a:stretch>
        </p:blipFill>
        <p:spPr>
          <a:xfrm>
            <a:off x="1840742" y="2222843"/>
            <a:ext cx="6486143" cy="383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5238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2322922" y="965200"/>
            <a:ext cx="6033677" cy="10956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400" b="1" dirty="0">
                <a:ea typeface="ＭＳ Ｐゴシック" charset="-128"/>
                <a:cs typeface="ＭＳ Ｐゴシック" charset="-128"/>
              </a:rPr>
              <a:t>RECOPILACION NORMATIVA Y PROPUESTA PARA EL CODIGO ADUANERO DEL MERCOSUR Y CHILE</a:t>
            </a:r>
            <a:br>
              <a:rPr lang="es-ES" sz="3200" b="1" dirty="0">
                <a:ea typeface="ＭＳ Ｐゴシック" charset="-128"/>
                <a:cs typeface="ＭＳ Ｐゴシック" charset="-128"/>
              </a:rPr>
            </a:br>
            <a:endParaRPr lang="es-ES" sz="3200" b="1" dirty="0">
              <a:ea typeface="ＭＳ Ｐゴシック" charset="-128"/>
              <a:cs typeface="ＭＳ Ｐゴシック" charset="-128"/>
            </a:endParaRPr>
          </a:p>
        </p:txBody>
      </p:sp>
      <p:pic>
        <p:nvPicPr>
          <p:cNvPr id="5" name="Marcador de contenido 2" descr="Tapa Celeg.jpg"/>
          <p:cNvPicPr>
            <a:picLocks noChangeAspect="1"/>
          </p:cNvPicPr>
          <p:nvPr/>
        </p:nvPicPr>
        <p:blipFill>
          <a:blip r:embed="rId3"/>
          <a:srcRect l="-84030" r="-84030"/>
          <a:stretch>
            <a:fillRect/>
          </a:stretch>
        </p:blipFill>
        <p:spPr>
          <a:xfrm>
            <a:off x="1403647" y="2193150"/>
            <a:ext cx="7200801" cy="4091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7094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2399844" y="946894"/>
            <a:ext cx="6091850" cy="969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600" b="1" dirty="0">
                <a:ea typeface="ＭＳ Ｐゴシック" charset="-128"/>
                <a:cs typeface="ＭＳ Ｐゴシック" charset="-128"/>
              </a:rPr>
              <a:t>NUESTRAS CONFERENCIAS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988840"/>
            <a:ext cx="7659241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24941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6" name="Título 3"/>
          <p:cNvSpPr txBox="1">
            <a:spLocks/>
          </p:cNvSpPr>
          <p:nvPr/>
        </p:nvSpPr>
        <p:spPr bwMode="auto">
          <a:xfrm>
            <a:off x="2267744" y="911045"/>
            <a:ext cx="60833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r>
              <a:rPr lang="es-ES" b="1" dirty="0">
                <a:ea typeface="ＭＳ Ｐゴシック" charset="-128"/>
                <a:cs typeface="ＭＳ Ｐゴシック" charset="-128"/>
              </a:rPr>
              <a:t>AGRADECIMIENTOS</a:t>
            </a:r>
          </a:p>
        </p:txBody>
      </p:sp>
      <p:sp>
        <p:nvSpPr>
          <p:cNvPr id="7" name="Marcador de contenido 4"/>
          <p:cNvSpPr txBox="1">
            <a:spLocks/>
          </p:cNvSpPr>
          <p:nvPr/>
        </p:nvSpPr>
        <p:spPr bwMode="auto">
          <a:xfrm>
            <a:off x="1881373" y="2080098"/>
            <a:ext cx="6696744" cy="400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2800" dirty="0">
                <a:ea typeface="ＭＳ Ｐゴシック" charset="-128"/>
                <a:cs typeface="ＭＳ Ｐゴシック" charset="-128"/>
              </a:rPr>
              <a:t>Linda Hopkins</a:t>
            </a:r>
          </a:p>
          <a:p>
            <a:endParaRPr lang="es-ES" sz="2800" dirty="0">
              <a:ea typeface="ＭＳ Ｐゴシック" charset="-128"/>
              <a:cs typeface="ＭＳ Ｐゴシック" charset="-128"/>
            </a:endParaRPr>
          </a:p>
          <a:p>
            <a:r>
              <a:rPr lang="es-ES" sz="2800" dirty="0" err="1">
                <a:ea typeface="ＭＳ Ｐゴシック" charset="-128"/>
                <a:cs typeface="ＭＳ Ｐゴシック" charset="-128"/>
              </a:rPr>
              <a:t>Lois</a:t>
            </a:r>
            <a:r>
              <a:rPr lang="es-ES" sz="2800" dirty="0">
                <a:ea typeface="ＭＳ Ｐゴシック" charset="-128"/>
                <a:cs typeface="ＭＳ Ｐゴシック" charset="-128"/>
              </a:rPr>
              <a:t> &amp; Paul Pasternak</a:t>
            </a:r>
          </a:p>
          <a:p>
            <a:endParaRPr lang="es-ES" sz="2800" dirty="0">
              <a:ea typeface="ＭＳ Ｐゴシック" charset="-128"/>
              <a:cs typeface="ＭＳ Ｐゴシック" charset="-128"/>
            </a:endParaRPr>
          </a:p>
          <a:p>
            <a:r>
              <a:rPr lang="es-ES" sz="2800" dirty="0">
                <a:ea typeface="ＭＳ Ｐゴシック" charset="-128"/>
                <a:cs typeface="ＭＳ Ｐゴシック" charset="-128"/>
              </a:rPr>
              <a:t>Martin </a:t>
            </a:r>
            <a:r>
              <a:rPr lang="es-ES" sz="2800" dirty="0" err="1">
                <a:ea typeface="ＭＳ Ｐゴシック" charset="-128"/>
                <a:cs typeface="ＭＳ Ｐゴシック" charset="-128"/>
              </a:rPr>
              <a:t>Moodie</a:t>
            </a:r>
            <a:endParaRPr lang="es-ES" sz="2800" dirty="0">
              <a:ea typeface="ＭＳ Ｐゴシック" charset="-128"/>
              <a:cs typeface="ＭＳ Ｐゴシック" charset="-128"/>
            </a:endParaRPr>
          </a:p>
          <a:p>
            <a:endParaRPr lang="es-UY" sz="2800" dirty="0">
              <a:ea typeface="ＭＳ Ｐゴシック" charset="-128"/>
              <a:cs typeface="ＭＳ Ｐゴシック" charset="-128"/>
            </a:endParaRPr>
          </a:p>
          <a:p>
            <a:r>
              <a:rPr lang="es-UY" sz="2800" dirty="0">
                <a:ea typeface="ＭＳ Ｐゴシック" charset="-128"/>
                <a:cs typeface="ＭＳ Ｐゴシック" charset="-128"/>
              </a:rPr>
              <a:t>Prensa de la Industria</a:t>
            </a:r>
            <a:endParaRPr lang="es-ES" sz="2800" dirty="0">
              <a:ea typeface="ＭＳ Ｐゴシック" charset="-128"/>
              <a:cs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324970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7" name="Título 3"/>
          <p:cNvSpPr txBox="1">
            <a:spLocks/>
          </p:cNvSpPr>
          <p:nvPr/>
        </p:nvSpPr>
        <p:spPr bwMode="auto">
          <a:xfrm>
            <a:off x="1430530" y="972051"/>
            <a:ext cx="7283152" cy="508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eaLnBrk="1" hangingPunct="1"/>
            <a:r>
              <a:rPr lang="es-ES" sz="3600" b="1" dirty="0">
                <a:ea typeface="ＭＳ Ｐゴシック" charset="-128"/>
                <a:cs typeface="ＭＳ Ｐゴシック" charset="-128"/>
              </a:rPr>
              <a:t>1997 / 1998 – Rio / </a:t>
            </a:r>
            <a:r>
              <a:rPr lang="es-ES" sz="3600" b="1" dirty="0" err="1">
                <a:ea typeface="ＭＳ Ｐゴシック" charset="-128"/>
                <a:cs typeface="ＭＳ Ｐゴシック" charset="-128"/>
              </a:rPr>
              <a:t>Bs.As</a:t>
            </a:r>
            <a:endParaRPr lang="es-ES" sz="3600" b="1" dirty="0">
              <a:ea typeface="ＭＳ Ｐゴシック" charset="-128"/>
              <a:cs typeface="ＭＳ Ｐゴシック" charset="-128"/>
            </a:endParaRPr>
          </a:p>
        </p:txBody>
      </p:sp>
      <p:pic>
        <p:nvPicPr>
          <p:cNvPr id="8" name="Marcador de contenido 1" descr="ASUTIL 97.jpeg"/>
          <p:cNvPicPr>
            <a:picLocks noChangeAspect="1"/>
          </p:cNvPicPr>
          <p:nvPr/>
        </p:nvPicPr>
        <p:blipFill>
          <a:blip r:embed="rId3"/>
          <a:srcRect l="-12379" r="-12379"/>
          <a:stretch>
            <a:fillRect/>
          </a:stretch>
        </p:blipFill>
        <p:spPr bwMode="auto">
          <a:xfrm>
            <a:off x="1323887" y="2060848"/>
            <a:ext cx="3381376" cy="3789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Marcador de contenido 2" descr="ASUTIL 98.jpeg"/>
          <p:cNvPicPr>
            <a:picLocks noChangeAspect="1"/>
          </p:cNvPicPr>
          <p:nvPr/>
        </p:nvPicPr>
        <p:blipFill>
          <a:blip r:embed="rId4"/>
          <a:srcRect l="-7996" r="-7996"/>
          <a:stretch>
            <a:fillRect/>
          </a:stretch>
        </p:blipFill>
        <p:spPr bwMode="auto">
          <a:xfrm>
            <a:off x="5136361" y="2060848"/>
            <a:ext cx="3381376" cy="3789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88705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Título 3"/>
          <p:cNvSpPr txBox="1">
            <a:spLocks/>
          </p:cNvSpPr>
          <p:nvPr/>
        </p:nvSpPr>
        <p:spPr>
          <a:xfrm>
            <a:off x="2043055" y="1131888"/>
            <a:ext cx="6805427" cy="571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200" b="1" dirty="0">
                <a:ea typeface="ＭＳ Ｐゴシック" charset="-128"/>
                <a:cs typeface="ＭＳ Ｐゴシック" charset="-128"/>
              </a:rPr>
              <a:t>1999 / 2000 – Punta del Este / Santiago </a:t>
            </a:r>
          </a:p>
        </p:txBody>
      </p:sp>
      <p:pic>
        <p:nvPicPr>
          <p:cNvPr id="5" name="Marcador de contenido 1" descr="ASUTIL 99.jpeg"/>
          <p:cNvPicPr>
            <a:picLocks noChangeAspect="1"/>
          </p:cNvPicPr>
          <p:nvPr/>
        </p:nvPicPr>
        <p:blipFill>
          <a:blip r:embed="rId3"/>
          <a:srcRect l="-8220" r="-8220"/>
          <a:stretch>
            <a:fillRect/>
          </a:stretch>
        </p:blipFill>
        <p:spPr>
          <a:xfrm>
            <a:off x="1691680" y="2115319"/>
            <a:ext cx="3306285" cy="3705275"/>
          </a:xfrm>
          <a:prstGeom prst="rect">
            <a:avLst/>
          </a:prstGeom>
        </p:spPr>
      </p:pic>
      <p:pic>
        <p:nvPicPr>
          <p:cNvPr id="6" name="Marcador de contenido 2" descr="ASUTIL 2000.jpeg"/>
          <p:cNvPicPr>
            <a:picLocks noChangeAspect="1"/>
          </p:cNvPicPr>
          <p:nvPr/>
        </p:nvPicPr>
        <p:blipFill>
          <a:blip r:embed="rId4"/>
          <a:srcRect l="-12750" r="-12750"/>
          <a:stretch>
            <a:fillRect/>
          </a:stretch>
        </p:blipFill>
        <p:spPr>
          <a:xfrm>
            <a:off x="5332932" y="2115319"/>
            <a:ext cx="3321933" cy="3722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2239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Título 3"/>
          <p:cNvSpPr txBox="1">
            <a:spLocks/>
          </p:cNvSpPr>
          <p:nvPr/>
        </p:nvSpPr>
        <p:spPr>
          <a:xfrm>
            <a:off x="1547664" y="1158952"/>
            <a:ext cx="7470676" cy="5463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600" b="1" dirty="0">
                <a:ea typeface="ＭＳ Ｐゴシック" charset="-128"/>
                <a:cs typeface="ＭＳ Ｐゴシック" charset="-128"/>
              </a:rPr>
              <a:t>2001 / 2002 – Rio / Montevideo</a:t>
            </a:r>
          </a:p>
        </p:txBody>
      </p:sp>
      <p:pic>
        <p:nvPicPr>
          <p:cNvPr id="5" name="Marcador de contenido 1" descr="ASUTIL 2001.jpeg"/>
          <p:cNvPicPr>
            <a:picLocks noChangeAspect="1"/>
          </p:cNvPicPr>
          <p:nvPr/>
        </p:nvPicPr>
        <p:blipFill>
          <a:blip r:embed="rId3"/>
          <a:srcRect l="-12674" r="-12674"/>
          <a:stretch>
            <a:fillRect/>
          </a:stretch>
        </p:blipFill>
        <p:spPr>
          <a:xfrm>
            <a:off x="1691680" y="2021795"/>
            <a:ext cx="3397320" cy="3807296"/>
          </a:xfrm>
          <a:prstGeom prst="rect">
            <a:avLst/>
          </a:prstGeom>
        </p:spPr>
      </p:pic>
      <p:pic>
        <p:nvPicPr>
          <p:cNvPr id="6" name="Marcador de contenido 2" descr="conf2002.jpg"/>
          <p:cNvPicPr>
            <a:picLocks noChangeAspect="1"/>
          </p:cNvPicPr>
          <p:nvPr/>
        </p:nvPicPr>
        <p:blipFill>
          <a:blip r:embed="rId4"/>
          <a:srcRect t="10355" b="10355"/>
          <a:stretch>
            <a:fillRect/>
          </a:stretch>
        </p:blipFill>
        <p:spPr>
          <a:xfrm>
            <a:off x="5508104" y="1988841"/>
            <a:ext cx="2999514" cy="3807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3908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Título 3"/>
          <p:cNvSpPr txBox="1">
            <a:spLocks/>
          </p:cNvSpPr>
          <p:nvPr/>
        </p:nvSpPr>
        <p:spPr>
          <a:xfrm>
            <a:off x="1600250" y="1055167"/>
            <a:ext cx="7427168" cy="724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600" b="1" dirty="0">
                <a:ea typeface="ＭＳ Ｐゴシック" charset="-128"/>
                <a:cs typeface="ＭＳ Ｐゴシック" charset="-128"/>
              </a:rPr>
              <a:t>2003 / 2004 – </a:t>
            </a:r>
            <a:r>
              <a:rPr lang="es-ES" sz="3600" b="1" dirty="0" err="1">
                <a:ea typeface="ＭＳ Ｐゴシック" charset="-128"/>
                <a:cs typeface="ＭＳ Ｐゴシック" charset="-128"/>
              </a:rPr>
              <a:t>Cancun</a:t>
            </a:r>
            <a:r>
              <a:rPr lang="es-ES" sz="3600" b="1" dirty="0">
                <a:ea typeface="ＭＳ Ｐゴシック" charset="-128"/>
                <a:cs typeface="ＭＳ Ｐゴシック" charset="-128"/>
              </a:rPr>
              <a:t> / Salvador</a:t>
            </a:r>
          </a:p>
        </p:txBody>
      </p:sp>
      <p:pic>
        <p:nvPicPr>
          <p:cNvPr id="5" name="Marcador de contenido 1" descr="Conf 2003.jpg"/>
          <p:cNvPicPr>
            <a:picLocks noChangeAspect="1"/>
          </p:cNvPicPr>
          <p:nvPr/>
        </p:nvPicPr>
        <p:blipFill>
          <a:blip r:embed="rId3"/>
          <a:srcRect l="-12448" r="-12448"/>
          <a:stretch>
            <a:fillRect/>
          </a:stretch>
        </p:blipFill>
        <p:spPr>
          <a:xfrm>
            <a:off x="1589609" y="2067775"/>
            <a:ext cx="3422724" cy="3835765"/>
          </a:xfrm>
          <a:prstGeom prst="rect">
            <a:avLst/>
          </a:prstGeom>
        </p:spPr>
      </p:pic>
      <p:pic>
        <p:nvPicPr>
          <p:cNvPr id="6" name="Marcador de contenido 2" descr="ASUTIL 2004.jpeg"/>
          <p:cNvPicPr>
            <a:picLocks noChangeAspect="1"/>
          </p:cNvPicPr>
          <p:nvPr/>
        </p:nvPicPr>
        <p:blipFill>
          <a:blip r:embed="rId4"/>
          <a:srcRect l="-13329" r="-13329"/>
          <a:stretch>
            <a:fillRect/>
          </a:stretch>
        </p:blipFill>
        <p:spPr>
          <a:xfrm>
            <a:off x="5076056" y="2021395"/>
            <a:ext cx="3422724" cy="383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3527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Título 3"/>
          <p:cNvSpPr txBox="1">
            <a:spLocks/>
          </p:cNvSpPr>
          <p:nvPr/>
        </p:nvSpPr>
        <p:spPr>
          <a:xfrm>
            <a:off x="1851861" y="1191386"/>
            <a:ext cx="6817433" cy="5195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600" b="1" dirty="0">
                <a:ea typeface="ＭＳ Ｐゴシック" charset="-128"/>
                <a:cs typeface="ＭＳ Ｐゴシック" charset="-128"/>
              </a:rPr>
              <a:t>2005 / 2006 – </a:t>
            </a:r>
            <a:r>
              <a:rPr lang="es-ES" sz="3600" b="1" dirty="0" err="1">
                <a:ea typeface="ＭＳ Ｐゴシック" charset="-128"/>
                <a:cs typeface="ＭＳ Ｐゴシック" charset="-128"/>
              </a:rPr>
              <a:t>Bs.As</a:t>
            </a:r>
            <a:r>
              <a:rPr lang="es-ES" sz="3600" b="1" dirty="0">
                <a:ea typeface="ＭＳ Ｐゴシック" charset="-128"/>
                <a:cs typeface="ＭＳ Ｐゴシック" charset="-128"/>
              </a:rPr>
              <a:t> / Santiago </a:t>
            </a:r>
          </a:p>
        </p:txBody>
      </p:sp>
      <p:pic>
        <p:nvPicPr>
          <p:cNvPr id="5" name="Marcador de contenido 1" descr="1.jpg"/>
          <p:cNvPicPr>
            <a:picLocks noChangeAspect="1"/>
          </p:cNvPicPr>
          <p:nvPr/>
        </p:nvPicPr>
        <p:blipFill>
          <a:blip r:embed="rId3"/>
          <a:srcRect l="-13046" r="-13046"/>
          <a:stretch>
            <a:fillRect/>
          </a:stretch>
        </p:blipFill>
        <p:spPr>
          <a:xfrm>
            <a:off x="5260577" y="1916832"/>
            <a:ext cx="3499047" cy="3921299"/>
          </a:xfrm>
          <a:prstGeom prst="rect">
            <a:avLst/>
          </a:prstGeom>
        </p:spPr>
      </p:pic>
      <p:pic>
        <p:nvPicPr>
          <p:cNvPr id="6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1720" y="1916831"/>
            <a:ext cx="3008448" cy="3921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6210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1500808" y="764704"/>
            <a:ext cx="7643192" cy="10615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UY" sz="3600" b="1" dirty="0"/>
              <a:t>2007 / 2008 – Lima / Panamá</a:t>
            </a:r>
            <a:endParaRPr lang="es-ES" sz="3600" b="1" dirty="0"/>
          </a:p>
        </p:txBody>
      </p:sp>
      <p:pic>
        <p:nvPicPr>
          <p:cNvPr id="5" name="Picture 2" descr="C:\Users\Enrique Urioste\AppData\Local\Microsoft\Windows\Temporary Internet Files\Content.Outlook\WM8DB7W3\RP portada 20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171" y="2058628"/>
            <a:ext cx="2751757" cy="384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2321" y="2058628"/>
            <a:ext cx="2736304" cy="3846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22393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Título 3"/>
          <p:cNvSpPr txBox="1">
            <a:spLocks/>
          </p:cNvSpPr>
          <p:nvPr/>
        </p:nvSpPr>
        <p:spPr>
          <a:xfrm>
            <a:off x="1881373" y="1007312"/>
            <a:ext cx="7128792" cy="724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600" b="1" dirty="0">
                <a:ea typeface="ＭＳ Ｐゴシック" charset="-128"/>
                <a:cs typeface="ＭＳ Ｐゴシック" charset="-128"/>
              </a:rPr>
              <a:t>2009 / 2010 – Aruba / Puerto Rico</a:t>
            </a:r>
          </a:p>
        </p:txBody>
      </p:sp>
      <p:pic>
        <p:nvPicPr>
          <p:cNvPr id="5" name="Marcador de contenido 1" descr="ASUTIL 2010_version1.jpg"/>
          <p:cNvPicPr>
            <a:picLocks noChangeAspect="1"/>
          </p:cNvPicPr>
          <p:nvPr/>
        </p:nvPicPr>
        <p:blipFill>
          <a:blip r:embed="rId3"/>
          <a:srcRect t="-6033" b="-6033"/>
          <a:stretch>
            <a:fillRect/>
          </a:stretch>
        </p:blipFill>
        <p:spPr bwMode="auto">
          <a:xfrm>
            <a:off x="5497902" y="1766906"/>
            <a:ext cx="2886330" cy="4337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657" y="1981287"/>
            <a:ext cx="2917095" cy="3895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88159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Título 3"/>
          <p:cNvSpPr txBox="1">
            <a:spLocks/>
          </p:cNvSpPr>
          <p:nvPr/>
        </p:nvSpPr>
        <p:spPr>
          <a:xfrm>
            <a:off x="1259632" y="1124744"/>
            <a:ext cx="7427168" cy="2928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600" b="1" dirty="0">
                <a:ea typeface="ＭＳ Ｐゴシック" charset="-128"/>
                <a:cs typeface="ＭＳ Ｐゴシック" charset="-128"/>
              </a:rPr>
              <a:t>2011 / 2012 – Cancún / Iguazú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374" y="1887654"/>
            <a:ext cx="2923072" cy="4055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863668"/>
            <a:ext cx="3096344" cy="4044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15904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Título 3"/>
          <p:cNvSpPr txBox="1">
            <a:spLocks/>
          </p:cNvSpPr>
          <p:nvPr/>
        </p:nvSpPr>
        <p:spPr>
          <a:xfrm>
            <a:off x="1858817" y="1013848"/>
            <a:ext cx="7211144" cy="571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600" b="1" dirty="0">
                <a:ea typeface="ＭＳ Ｐゴシック" charset="-128"/>
                <a:cs typeface="ＭＳ Ｐゴシック" charset="-128"/>
              </a:rPr>
              <a:t>2013 /2014 – Punta Cana / México DF</a:t>
            </a:r>
          </a:p>
        </p:txBody>
      </p:sp>
      <p:pic>
        <p:nvPicPr>
          <p:cNvPr id="5" name="Marcador de contenido 6" descr="GRAFICA.jpg"/>
          <p:cNvPicPr>
            <a:picLocks noChangeAspect="1"/>
          </p:cNvPicPr>
          <p:nvPr/>
        </p:nvPicPr>
        <p:blipFill>
          <a:blip r:embed="rId3"/>
          <a:srcRect t="-6033" b="-6033"/>
          <a:stretch>
            <a:fillRect/>
          </a:stretch>
        </p:blipFill>
        <p:spPr>
          <a:xfrm>
            <a:off x="1676159" y="1608732"/>
            <a:ext cx="2964387" cy="4579956"/>
          </a:xfrm>
          <a:prstGeom prst="rect">
            <a:avLst/>
          </a:prstGeom>
        </p:spPr>
      </p:pic>
      <p:pic>
        <p:nvPicPr>
          <p:cNvPr id="3074" name="Picture 2" descr="C:\Users\calves\AppData\Local\Microsoft\Windows\Temporary Internet Files\Content.Outlook\KZZ7GG3G\Tapa RP 20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746372"/>
            <a:ext cx="2970787" cy="430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13172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Título 4"/>
          <p:cNvSpPr txBox="1">
            <a:spLocks/>
          </p:cNvSpPr>
          <p:nvPr/>
        </p:nvSpPr>
        <p:spPr>
          <a:xfrm>
            <a:off x="2385069" y="1095648"/>
            <a:ext cx="6121400" cy="965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800" b="1" dirty="0">
                <a:ea typeface="ＭＳ Ｐゴシック" charset="-128"/>
                <a:cs typeface="ＭＳ Ｐゴシック" charset="-128"/>
              </a:rPr>
              <a:t>Primera Conferencia de </a:t>
            </a:r>
            <a:r>
              <a:rPr lang="es-ES" sz="2800" b="1" dirty="0" err="1">
                <a:ea typeface="ＭＳ Ｐゴシック" charset="-128"/>
                <a:cs typeface="ＭＳ Ｐゴシック" charset="-128"/>
              </a:rPr>
              <a:t>Duty</a:t>
            </a:r>
            <a:r>
              <a:rPr lang="es-ES" sz="2800" b="1" dirty="0">
                <a:ea typeface="ＭＳ Ｐゴシック" charset="-128"/>
                <a:cs typeface="ＭＳ Ｐゴシック" charset="-128"/>
              </a:rPr>
              <a:t> Free de Frontera - 2013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099067"/>
            <a:ext cx="5760640" cy="381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67836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Título 4"/>
          <p:cNvSpPr txBox="1">
            <a:spLocks/>
          </p:cNvSpPr>
          <p:nvPr/>
        </p:nvSpPr>
        <p:spPr>
          <a:xfrm>
            <a:off x="2195736" y="1116878"/>
            <a:ext cx="6121400" cy="965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800" b="1" dirty="0">
                <a:ea typeface="ＭＳ Ｐゴシック" charset="-128"/>
                <a:cs typeface="ＭＳ Ｐゴシック" charset="-128"/>
              </a:rPr>
              <a:t>Segunda Conferencia de </a:t>
            </a:r>
            <a:r>
              <a:rPr lang="es-ES" sz="2800" b="1" dirty="0" err="1">
                <a:ea typeface="ＭＳ Ｐゴシック" charset="-128"/>
                <a:cs typeface="ＭＳ Ｐゴシック" charset="-128"/>
              </a:rPr>
              <a:t>Duty</a:t>
            </a:r>
            <a:r>
              <a:rPr lang="es-ES" sz="2800" b="1" dirty="0">
                <a:ea typeface="ＭＳ Ｐゴシック" charset="-128"/>
                <a:cs typeface="ＭＳ Ｐゴシック" charset="-128"/>
              </a:rPr>
              <a:t> Free de Frontera – 2014</a:t>
            </a:r>
          </a:p>
        </p:txBody>
      </p:sp>
      <p:pic>
        <p:nvPicPr>
          <p:cNvPr id="1026" name="Picture 2" descr="C:\Users\calves\Desktop\Unknown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124637"/>
            <a:ext cx="5910351" cy="371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83126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2187724" y="1052736"/>
            <a:ext cx="5715000" cy="7747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600" b="1" dirty="0">
                <a:ea typeface="ＭＳ Ｐゴシック" charset="-128"/>
                <a:cs typeface="ＭＳ Ｐゴシック" charset="-128"/>
              </a:rPr>
              <a:t>Socios fundadores </a:t>
            </a:r>
          </a:p>
        </p:txBody>
      </p:sp>
      <p:pic>
        <p:nvPicPr>
          <p:cNvPr id="5" name="Marcador de contenido 3" descr="DFWC-larger.jpg"/>
          <p:cNvPicPr>
            <a:picLocks noChangeAspect="1"/>
          </p:cNvPicPr>
          <p:nvPr/>
        </p:nvPicPr>
        <p:blipFill>
          <a:blip r:embed="rId3"/>
          <a:srcRect t="-11273" b="-11273"/>
          <a:stretch>
            <a:fillRect/>
          </a:stretch>
        </p:blipFill>
        <p:spPr>
          <a:xfrm>
            <a:off x="1403648" y="1988840"/>
            <a:ext cx="7283152" cy="3870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9631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5" name="Marcador de contenido 2"/>
          <p:cNvSpPr txBox="1">
            <a:spLocks/>
          </p:cNvSpPr>
          <p:nvPr/>
        </p:nvSpPr>
        <p:spPr bwMode="auto">
          <a:xfrm>
            <a:off x="1591160" y="1844824"/>
            <a:ext cx="7127275" cy="377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2800" dirty="0">
                <a:ea typeface="ＭＳ Ｐゴシック" charset="-128"/>
                <a:cs typeface="ＭＳ Ｐゴシック" charset="-128"/>
              </a:rPr>
              <a:t>APTRA</a:t>
            </a:r>
          </a:p>
          <a:p>
            <a:r>
              <a:rPr lang="es-ES" sz="2800" dirty="0">
                <a:ea typeface="ＭＳ Ｐゴシック" charset="-128"/>
                <a:cs typeface="ＭＳ Ｐゴシック" charset="-128"/>
              </a:rPr>
              <a:t>ASUTIL</a:t>
            </a:r>
          </a:p>
          <a:p>
            <a:r>
              <a:rPr lang="es-ES" sz="2800" dirty="0">
                <a:ea typeface="ＭＳ Ｐゴシック" charset="-128"/>
                <a:cs typeface="ＭＳ Ｐゴシック" charset="-128"/>
              </a:rPr>
              <a:t>ETRC</a:t>
            </a:r>
          </a:p>
          <a:p>
            <a:r>
              <a:rPr lang="es-ES" sz="2800" dirty="0">
                <a:ea typeface="ＭＳ Ｐゴシック" charset="-128"/>
                <a:cs typeface="ＭＳ Ｐゴシック" charset="-128"/>
              </a:rPr>
              <a:t>FDFA</a:t>
            </a:r>
          </a:p>
          <a:p>
            <a:r>
              <a:rPr lang="es-ES" sz="2800" dirty="0">
                <a:ea typeface="ＭＳ Ｐゴシック" charset="-128"/>
                <a:cs typeface="ＭＳ Ｐゴシック" charset="-128"/>
              </a:rPr>
              <a:t>IAADFS</a:t>
            </a:r>
          </a:p>
          <a:p>
            <a:r>
              <a:rPr lang="es-ES" sz="2800" dirty="0">
                <a:ea typeface="ＭＳ Ｐゴシック" charset="-128"/>
                <a:cs typeface="ＭＳ Ｐゴシック" charset="-128"/>
              </a:rPr>
              <a:t>TFWA</a:t>
            </a:r>
          </a:p>
          <a:p>
            <a:pPr algn="ctr">
              <a:buFont typeface="Arial" charset="0"/>
              <a:buNone/>
            </a:pPr>
            <a:r>
              <a:rPr lang="es-ES" sz="2400" dirty="0">
                <a:ea typeface="ＭＳ Ｐゴシック" charset="-128"/>
                <a:cs typeface="ＭＳ Ｐゴシック" charset="-128"/>
              </a:rPr>
              <a:t>11/3/2014 Primera Reunión Ordinaria en Orlando</a:t>
            </a:r>
          </a:p>
          <a:p>
            <a:pPr algn="ctr">
              <a:buFont typeface="Arial" charset="0"/>
              <a:buNone/>
            </a:pPr>
            <a:endParaRPr lang="es-ES" dirty="0">
              <a:ea typeface="ＭＳ Ｐゴシック" charset="-128"/>
              <a:cs typeface="ＭＳ Ｐゴシック" charset="-128"/>
            </a:endParaRPr>
          </a:p>
          <a:p>
            <a:endParaRPr lang="es-ES" dirty="0">
              <a:ea typeface="ＭＳ Ｐゴシック" charset="-128"/>
              <a:cs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399660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5" name="Marcador de contenido 2"/>
          <p:cNvSpPr txBox="1">
            <a:spLocks/>
          </p:cNvSpPr>
          <p:nvPr/>
        </p:nvSpPr>
        <p:spPr bwMode="auto">
          <a:xfrm>
            <a:off x="1580175" y="2014539"/>
            <a:ext cx="6696744" cy="3214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</a:pPr>
            <a:r>
              <a:rPr lang="es-ES" b="1" dirty="0">
                <a:ea typeface="ＭＳ Ｐゴシック" charset="-128"/>
                <a:cs typeface="ＭＳ Ｐゴシック" charset="-128"/>
              </a:rPr>
              <a:t>Comité Ejecutivo</a:t>
            </a:r>
          </a:p>
          <a:p>
            <a:pPr algn="ctr">
              <a:buFont typeface="Arial" charset="0"/>
              <a:buNone/>
            </a:pPr>
            <a:endParaRPr lang="es-ES" sz="2400" b="1" dirty="0">
              <a:ea typeface="ＭＳ Ｐゴシック" charset="-128"/>
              <a:cs typeface="ＭＳ Ｐゴシック" charset="-128"/>
            </a:endParaRPr>
          </a:p>
          <a:p>
            <a:r>
              <a:rPr lang="es-ES" sz="2400" dirty="0" err="1">
                <a:ea typeface="ＭＳ Ｐゴシック" charset="-128"/>
                <a:cs typeface="ＭＳ Ｐゴシック" charset="-128"/>
              </a:rPr>
              <a:t>Franck</a:t>
            </a:r>
            <a:r>
              <a:rPr lang="es-ES" sz="2400" dirty="0">
                <a:ea typeface="ＭＳ Ｐゴシック" charset="-128"/>
                <a:cs typeface="ＭＳ Ｐゴシック" charset="-128"/>
              </a:rPr>
              <a:t> </a:t>
            </a:r>
            <a:r>
              <a:rPr lang="es-ES" sz="2400" dirty="0" err="1">
                <a:ea typeface="ＭＳ Ｐゴシック" charset="-128"/>
                <a:cs typeface="ＭＳ Ｐゴシック" charset="-128"/>
              </a:rPr>
              <a:t>O’Connell</a:t>
            </a:r>
            <a:r>
              <a:rPr lang="es-ES" sz="2400" dirty="0">
                <a:ea typeface="ＭＳ Ｐゴシック" charset="-128"/>
                <a:cs typeface="ＭＳ Ｐゴシック" charset="-128"/>
              </a:rPr>
              <a:t> - Presidente</a:t>
            </a:r>
          </a:p>
          <a:p>
            <a:r>
              <a:rPr lang="es-ES" sz="2400" dirty="0">
                <a:ea typeface="ＭＳ Ｐゴシック" charset="-128"/>
                <a:cs typeface="ＭＳ Ｐゴシック" charset="-128"/>
              </a:rPr>
              <a:t>Eric </a:t>
            </a:r>
            <a:r>
              <a:rPr lang="es-ES" sz="2400" dirty="0" err="1">
                <a:ea typeface="ＭＳ Ｐゴシック" charset="-128"/>
                <a:cs typeface="ＭＳ Ｐゴシック" charset="-128"/>
              </a:rPr>
              <a:t>Juul-Mortensen</a:t>
            </a:r>
            <a:r>
              <a:rPr lang="es-ES" sz="2400" dirty="0">
                <a:ea typeface="ＭＳ Ｐゴシック" charset="-128"/>
                <a:cs typeface="ＭＳ Ｐゴシック" charset="-128"/>
              </a:rPr>
              <a:t> - vicepresidente</a:t>
            </a:r>
          </a:p>
          <a:p>
            <a:r>
              <a:rPr lang="es-ES" sz="2400" dirty="0">
                <a:ea typeface="ＭＳ Ｐゴシック" charset="-128"/>
                <a:cs typeface="ＭＳ Ｐゴシック" charset="-128"/>
              </a:rPr>
              <a:t>Alberto Motta </a:t>
            </a:r>
            <a:r>
              <a:rPr lang="es-ES" sz="2400" dirty="0" err="1">
                <a:ea typeface="ＭＳ Ｐゴシック" charset="-128"/>
                <a:cs typeface="ＭＳ Ｐゴシック" charset="-128"/>
              </a:rPr>
              <a:t>Jr</a:t>
            </a:r>
            <a:r>
              <a:rPr lang="es-ES" sz="2400" dirty="0">
                <a:ea typeface="ＭＳ Ｐゴシック" charset="-128"/>
                <a:cs typeface="ＭＳ Ｐゴシック" charset="-128"/>
              </a:rPr>
              <a:t> - vicepresidente</a:t>
            </a:r>
          </a:p>
        </p:txBody>
      </p:sp>
    </p:spTree>
    <p:extLst>
      <p:ext uri="{BB962C8B-B14F-4D97-AF65-F5344CB8AC3E}">
        <p14:creationId xmlns:p14="http://schemas.microsoft.com/office/powerpoint/2010/main" val="42831733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5" name="Marcador de contenido 2"/>
          <p:cNvSpPr txBox="1">
            <a:spLocks/>
          </p:cNvSpPr>
          <p:nvPr/>
        </p:nvSpPr>
        <p:spPr bwMode="auto">
          <a:xfrm>
            <a:off x="1259632" y="2492896"/>
            <a:ext cx="7128792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Font typeface="Arial" charset="0"/>
              <a:buNone/>
            </a:pPr>
            <a:r>
              <a:rPr lang="es-UY" sz="2400" dirty="0">
                <a:ea typeface="ＭＳ Ｐゴシック" charset="-128"/>
                <a:cs typeface="ＭＳ Ｐゴシック" charset="-128"/>
              </a:rPr>
              <a:t>	Gracias a todos los participantes porque ustedes nos han inspirado a superarnos año tras año para hacer de este evento una fecha ineludible en el calendario de la industria</a:t>
            </a:r>
            <a:endParaRPr lang="es-ES" sz="2400" dirty="0">
              <a:ea typeface="ＭＳ Ｐゴシック" charset="-128"/>
              <a:cs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811371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rrestano\Desktop\PAGINA INT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881373" y="134901"/>
            <a:ext cx="7128792" cy="29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800" b="1" dirty="0" err="1">
                <a:solidFill>
                  <a:schemeClr val="bg1"/>
                </a:solidFill>
              </a:rPr>
              <a:t>Strengthening</a:t>
            </a:r>
            <a:r>
              <a:rPr lang="es-UY" sz="2800" b="1" dirty="0">
                <a:solidFill>
                  <a:schemeClr val="bg1"/>
                </a:solidFill>
              </a:rPr>
              <a:t> THE FUTURE </a:t>
            </a:r>
            <a:r>
              <a:rPr lang="es-UY" sz="2200" b="1" dirty="0">
                <a:solidFill>
                  <a:schemeClr val="bg1"/>
                </a:solidFill>
              </a:rPr>
              <a:t>– </a:t>
            </a:r>
            <a:r>
              <a:rPr lang="es-UY" sz="1600" b="1" dirty="0">
                <a:solidFill>
                  <a:schemeClr val="bg1"/>
                </a:solidFill>
              </a:rPr>
              <a:t>4th – 7th JUNE – </a:t>
            </a:r>
            <a:r>
              <a:rPr lang="es-UY" sz="1600" b="1" dirty="0" err="1">
                <a:solidFill>
                  <a:schemeClr val="bg1"/>
                </a:solidFill>
              </a:rPr>
              <a:t>Mexico</a:t>
            </a:r>
            <a:r>
              <a:rPr lang="es-UY" sz="1600" b="1" dirty="0">
                <a:solidFill>
                  <a:schemeClr val="bg1"/>
                </a:solidFill>
              </a:rPr>
              <a:t> 2014</a:t>
            </a:r>
          </a:p>
        </p:txBody>
      </p:sp>
      <p:sp>
        <p:nvSpPr>
          <p:cNvPr id="4" name="Marcador de contenido 2"/>
          <p:cNvSpPr txBox="1">
            <a:spLocks/>
          </p:cNvSpPr>
          <p:nvPr/>
        </p:nvSpPr>
        <p:spPr bwMode="auto">
          <a:xfrm>
            <a:off x="1115617" y="1988839"/>
            <a:ext cx="7416824" cy="3083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</a:pPr>
            <a:r>
              <a:rPr lang="es-ES" sz="2400" dirty="0">
                <a:ea typeface="ＭＳ Ｐゴシック" charset="-128"/>
                <a:cs typeface="ＭＳ Ｐゴシック" charset="-128"/>
              </a:rPr>
              <a:t>	</a:t>
            </a:r>
          </a:p>
          <a:p>
            <a:pPr marL="360000" indent="-360000" algn="just">
              <a:lnSpc>
                <a:spcPct val="150000"/>
              </a:lnSpc>
              <a:buFont typeface="Arial" charset="0"/>
              <a:buNone/>
            </a:pPr>
            <a:r>
              <a:rPr lang="es-ES" sz="2400" dirty="0">
                <a:ea typeface="ＭＳ Ｐゴシック" charset="-128"/>
                <a:cs typeface="ＭＳ Ｐゴシック" charset="-128"/>
              </a:rPr>
              <a:t>	Agradecimiento muy especial a José Luis Donagaray, Inés Sisto y todo el staff de Asutil que han hecho estas conferencias y el trabajo diario de nuestra asociación posible</a:t>
            </a:r>
          </a:p>
        </p:txBody>
      </p:sp>
    </p:spTree>
    <p:extLst>
      <p:ext uri="{BB962C8B-B14F-4D97-AF65-F5344CB8AC3E}">
        <p14:creationId xmlns:p14="http://schemas.microsoft.com/office/powerpoint/2010/main" val="10764009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rrestano\Desktop\TAPA PRESENTAC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731397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665</Words>
  <Application>Microsoft Macintosh PowerPoint</Application>
  <PresentationFormat>Presentación en pantalla (4:3)</PresentationFormat>
  <Paragraphs>104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31</vt:i4>
      </vt:variant>
    </vt:vector>
  </HeadingPairs>
  <TitlesOfParts>
    <vt:vector size="34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Enrique Urioste</dc:creator>
  <cp:lastModifiedBy>Asutil Asutil</cp:lastModifiedBy>
  <cp:revision>18</cp:revision>
  <dcterms:created xsi:type="dcterms:W3CDTF">2014-05-20T18:03:03Z</dcterms:created>
  <dcterms:modified xsi:type="dcterms:W3CDTF">2020-02-11T18:53:35Z</dcterms:modified>
</cp:coreProperties>
</file>